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BC31C4-682B-4899-BE62-D97787F7C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F0F5C6-9CE4-43FA-86C8-442FF6306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CDFFA4-D9D3-4040-8DA9-30A610C2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D37115-EBC7-4100-87C5-CD6F4FDD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9FF425-AD5D-4863-B1A8-433FD84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C1B89-5874-4507-B0D4-6EFBD3F0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1B19AC-7A21-46D8-A5D9-F86D65850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8D4F80-E740-42D2-AC9E-EC5508FD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75FDAD-AAC3-49CD-85B5-ACB50ACB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60A95C-124A-46D8-B059-2237F5B5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22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425F75C-79EE-4C37-98EE-C51C3F806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89B400-29C3-4CDD-82C1-51AC877A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77D9AA-608F-4A2F-A36D-EE504495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8DF59B-A926-404F-BCC2-C1CE5175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AA69CE-1ACB-473C-A30F-86932246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67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DAE9E4-8A64-49D2-AAD0-C5F809D2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F3F2CF-E463-4175-9A70-9DD00A9A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8F08E9-61D2-4299-815D-58596844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33D289-296E-48A2-BD27-8C8AB703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00FBFB-9471-4350-943D-863B3DA3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84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8BF3CA-5507-4163-8486-50D71491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791A98-41A7-4723-AFD8-EC7B3EBF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3E68ED-3B8E-4797-B853-710D8EFE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A3544A-EF9A-45FB-8164-9A2CE8FB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9E0ED0-35CA-4EB9-9BC8-0ED5A37F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2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7FE709-C54C-4623-91AE-EB5DF46A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CBE26F-6AF7-4F5D-918F-A6DB84C8C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A5D502-7B97-4282-8DC2-8E741AC8D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D53D96B-5AB6-432B-95F6-E67624AB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8B0022-2069-4304-8643-75C6F5EA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ACDDA2-1CF5-4290-8419-7DBAC144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2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8D7D8F-4A4F-4E2A-BAA5-5709D4E3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0C6407-6EE8-4D66-949F-5D4C3625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5208D1-5110-4274-885B-ED82B33D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659DD3-2B66-4E9E-9E3F-B98C8D50B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DFDDB31-811D-45E3-9E12-34CDE2F2F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FD38D8-1701-4E8A-A3A3-24718920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0743D05-2C1D-44F5-9A50-CCA78C41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D99A1C9-35F2-4C42-84CA-BEC0F7BB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69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569FD-FDD4-4033-8E43-777E3CFE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69C57F-1D0F-48F7-B2DE-E3A78285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8CC09A-96EA-4110-A978-E6F93A42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9CCD41-580D-4DDD-9CD4-407234B5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36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5C012B-81FF-4E89-8952-A3888A1C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930E64E-B688-43A1-8357-5FBD975B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9F353B-CD99-47B1-A738-32B7124F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4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A25A4-DB6C-48C4-AB01-D60D0B8B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02FBC-5864-4296-975E-07B03184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0E8653-E4E2-4555-AF12-63A79EDA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0C420F-0C30-4601-9E76-E7E9EA4D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83EE56-C6A0-4B92-BC3E-53788BD3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DFD011-88F1-410C-B84E-54C49E6A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46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D47419-5AE7-4B24-8CFB-8BE5938C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36F92DB-5546-41CC-BA5F-6AFF67602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B7F714-7755-415D-95AE-098155053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F90975-0297-4401-AA0F-338A7BBA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3779C8-9AE5-4738-A100-3D022819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C9D83A-F42D-44DE-95C3-191C475E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5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852AF49-3D86-49FD-9F8F-997D963F5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48967A-E5FA-423E-8572-42AAD2E6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5E6BBD-128E-4181-B4BF-F6513451F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D35E-D105-47FD-88E8-2CD4C9B0BAE2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0B24A5-66B9-4085-84DD-2FE306A01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77AEC0-2DFF-4414-B83A-793582CD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C562-8A37-4DBB-A933-C363FB3230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0CC2C2E-7026-4835-9715-83D7447EB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48" b="46923"/>
          <a:stretch/>
        </p:blipFill>
        <p:spPr>
          <a:xfrm>
            <a:off x="1063870" y="2123273"/>
            <a:ext cx="6699738" cy="3640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5B64BA3-275A-438C-B227-C2553AEFE6E1}"/>
              </a:ext>
            </a:extLst>
          </p:cNvPr>
          <p:cNvSpPr txBox="1"/>
          <p:nvPr/>
        </p:nvSpPr>
        <p:spPr>
          <a:xfrm>
            <a:off x="1063870" y="598366"/>
            <a:ext cx="596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classroom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作業繳交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上傳說明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1151791" y="1414445"/>
            <a:ext cx="596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點選要繳交作業的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classroom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A0E26BF-B2AD-40B0-BFD1-1010F448C8C1}"/>
              </a:ext>
            </a:extLst>
          </p:cNvPr>
          <p:cNvSpPr txBox="1"/>
          <p:nvPr/>
        </p:nvSpPr>
        <p:spPr>
          <a:xfrm>
            <a:off x="1151791" y="3587262"/>
            <a:ext cx="2074986" cy="2268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90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773724" y="695814"/>
            <a:ext cx="790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進到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classroom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後，點選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紅框處的課堂作業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D749E48-46B3-47A4-BD6E-E086CD5A7790}"/>
              </a:ext>
            </a:extLst>
          </p:cNvPr>
          <p:cNvGrpSpPr/>
          <p:nvPr/>
        </p:nvGrpSpPr>
        <p:grpSpPr>
          <a:xfrm>
            <a:off x="773724" y="1435867"/>
            <a:ext cx="6699738" cy="4928648"/>
            <a:chOff x="773724" y="1435867"/>
            <a:chExt cx="6699738" cy="4928648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92123CF-9250-4A39-944E-52881AC64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005" t="10289" r="22043" b="19615"/>
            <a:stretch/>
          </p:blipFill>
          <p:spPr>
            <a:xfrm>
              <a:off x="773724" y="1557354"/>
              <a:ext cx="6699738" cy="480716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A0E26BF-B2AD-40B0-BFD1-1010F448C8C1}"/>
                </a:ext>
              </a:extLst>
            </p:cNvPr>
            <p:cNvSpPr txBox="1"/>
            <p:nvPr/>
          </p:nvSpPr>
          <p:spPr>
            <a:xfrm>
              <a:off x="3452447" y="1435867"/>
              <a:ext cx="747346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26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861646" y="1062752"/>
            <a:ext cx="596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點選紅框處的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「查看作業」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5E2FEE-95E5-4A3D-A5E9-82F45224A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231" r="28990" b="56471"/>
          <a:stretch/>
        </p:blipFill>
        <p:spPr>
          <a:xfrm>
            <a:off x="861646" y="2294794"/>
            <a:ext cx="8657492" cy="2695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972D52B-819D-44CF-A9F4-B3F9A6D2AC45}"/>
              </a:ext>
            </a:extLst>
          </p:cNvPr>
          <p:cNvSpPr txBox="1"/>
          <p:nvPr/>
        </p:nvSpPr>
        <p:spPr>
          <a:xfrm>
            <a:off x="4236426" y="4485751"/>
            <a:ext cx="1907931" cy="351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31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662353" y="658306"/>
            <a:ext cx="596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點選紅框處的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「新增或建立」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3B8EB3-79F3-448A-8965-C54F1A156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66" r="1202" b="52051"/>
          <a:stretch/>
        </p:blipFill>
        <p:spPr>
          <a:xfrm>
            <a:off x="465991" y="1512277"/>
            <a:ext cx="6989886" cy="32883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972D52B-819D-44CF-A9F4-B3F9A6D2AC45}"/>
              </a:ext>
            </a:extLst>
          </p:cNvPr>
          <p:cNvSpPr txBox="1"/>
          <p:nvPr/>
        </p:nvSpPr>
        <p:spPr>
          <a:xfrm>
            <a:off x="5501053" y="3094892"/>
            <a:ext cx="1907931" cy="351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54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662353" y="658306"/>
            <a:ext cx="1118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方式一（已另有建立檔案、拍好照片）： 點選紅框處的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「檔案」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83D85A-10D6-4CA1-9668-A1C1302E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83" r="986" b="44359"/>
          <a:stretch/>
        </p:blipFill>
        <p:spPr>
          <a:xfrm>
            <a:off x="354512" y="1745271"/>
            <a:ext cx="6989886" cy="38158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6C85958-1194-480A-A4F9-B9813A90CD5A}"/>
              </a:ext>
            </a:extLst>
          </p:cNvPr>
          <p:cNvSpPr txBox="1"/>
          <p:nvPr/>
        </p:nvSpPr>
        <p:spPr>
          <a:xfrm>
            <a:off x="1863969" y="3701562"/>
            <a:ext cx="2844312" cy="646331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原本已另外建立檔案、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拍好照片的同學，請點選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72D52B-819D-44CF-A9F4-B3F9A6D2AC45}"/>
              </a:ext>
            </a:extLst>
          </p:cNvPr>
          <p:cNvSpPr txBox="1"/>
          <p:nvPr/>
        </p:nvSpPr>
        <p:spPr>
          <a:xfrm>
            <a:off x="5410400" y="4007144"/>
            <a:ext cx="931985" cy="27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3F4280-CBAD-4574-8FFF-32494A6FB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66" t="10641" r="1202" b="17436"/>
          <a:stretch/>
        </p:blipFill>
        <p:spPr>
          <a:xfrm>
            <a:off x="6772588" y="2253078"/>
            <a:ext cx="4971418" cy="3508132"/>
          </a:xfrm>
          <a:prstGeom prst="rect">
            <a:avLst/>
          </a:prstGeom>
        </p:spPr>
      </p:pic>
      <p:sp>
        <p:nvSpPr>
          <p:cNvPr id="6" name="箭號: 向左 5">
            <a:extLst>
              <a:ext uri="{FF2B5EF4-FFF2-40B4-BE49-F238E27FC236}">
                <a16:creationId xmlns:a16="http://schemas.microsoft.com/office/drawing/2014/main" id="{C57F646D-5DB7-4CC8-8EF8-371CB70A02C4}"/>
              </a:ext>
            </a:extLst>
          </p:cNvPr>
          <p:cNvSpPr/>
          <p:nvPr/>
        </p:nvSpPr>
        <p:spPr>
          <a:xfrm rot="10800000">
            <a:off x="4818183" y="4015935"/>
            <a:ext cx="386862" cy="1955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A29F486B-4B23-4C04-80D2-8DC617054E69}"/>
              </a:ext>
            </a:extLst>
          </p:cNvPr>
          <p:cNvSpPr/>
          <p:nvPr/>
        </p:nvSpPr>
        <p:spPr>
          <a:xfrm rot="9774763">
            <a:off x="6449989" y="3754598"/>
            <a:ext cx="785796" cy="6365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A20B3A1-61B6-429D-ABF3-953C85BAC0DA}"/>
              </a:ext>
            </a:extLst>
          </p:cNvPr>
          <p:cNvSpPr txBox="1"/>
          <p:nvPr/>
        </p:nvSpPr>
        <p:spPr>
          <a:xfrm>
            <a:off x="7421120" y="3842183"/>
            <a:ext cx="420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將檔案點住不放，拉到此處即可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39E4647-9679-469E-8AB1-DC2B6EED3D02}"/>
              </a:ext>
            </a:extLst>
          </p:cNvPr>
          <p:cNvSpPr txBox="1"/>
          <p:nvPr/>
        </p:nvSpPr>
        <p:spPr>
          <a:xfrm>
            <a:off x="7077174" y="4991052"/>
            <a:ext cx="511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BROWSE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」，從檔案位址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相簿、圖庫等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去點選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0AA8B25-8181-4C57-8A6C-5A1AD4D91A31}"/>
              </a:ext>
            </a:extLst>
          </p:cNvPr>
          <p:cNvSpPr txBox="1"/>
          <p:nvPr/>
        </p:nvSpPr>
        <p:spPr>
          <a:xfrm>
            <a:off x="8792304" y="4698314"/>
            <a:ext cx="931985" cy="27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73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185053" y="85843"/>
            <a:ext cx="1118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方式二（從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建立檔案）： 依需求點選紅框處的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「文件、簡報、試算表、繪圖」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83D85A-10D6-4CA1-9668-A1C1302E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83" r="986" b="44359"/>
          <a:stretch/>
        </p:blipFill>
        <p:spPr>
          <a:xfrm>
            <a:off x="185053" y="618027"/>
            <a:ext cx="6989886" cy="38158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6C85958-1194-480A-A4F9-B9813A90CD5A}"/>
              </a:ext>
            </a:extLst>
          </p:cNvPr>
          <p:cNvSpPr txBox="1"/>
          <p:nvPr/>
        </p:nvSpPr>
        <p:spPr>
          <a:xfrm>
            <a:off x="1092126" y="3684897"/>
            <a:ext cx="3292719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從未建立檔案的同學，請點選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72D52B-819D-44CF-A9F4-B3F9A6D2AC45}"/>
              </a:ext>
            </a:extLst>
          </p:cNvPr>
          <p:cNvSpPr txBox="1"/>
          <p:nvPr/>
        </p:nvSpPr>
        <p:spPr>
          <a:xfrm>
            <a:off x="5316876" y="3385038"/>
            <a:ext cx="926032" cy="96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C57F646D-5DB7-4CC8-8EF8-371CB70A02C4}"/>
              </a:ext>
            </a:extLst>
          </p:cNvPr>
          <p:cNvSpPr/>
          <p:nvPr/>
        </p:nvSpPr>
        <p:spPr>
          <a:xfrm rot="10800000">
            <a:off x="4681223" y="3772620"/>
            <a:ext cx="386862" cy="1955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83FDF7-4E72-49DD-8593-1CFFC1CCB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9" t="14825" r="18783" b="46369"/>
          <a:stretch/>
        </p:blipFill>
        <p:spPr>
          <a:xfrm>
            <a:off x="4753733" y="4432389"/>
            <a:ext cx="6963898" cy="24256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箭號: 向左 12">
            <a:extLst>
              <a:ext uri="{FF2B5EF4-FFF2-40B4-BE49-F238E27FC236}">
                <a16:creationId xmlns:a16="http://schemas.microsoft.com/office/drawing/2014/main" id="{418C8D61-B35D-4792-95ED-AA43105B9C97}"/>
              </a:ext>
            </a:extLst>
          </p:cNvPr>
          <p:cNvSpPr/>
          <p:nvPr/>
        </p:nvSpPr>
        <p:spPr>
          <a:xfrm rot="13202084">
            <a:off x="6273704" y="3824664"/>
            <a:ext cx="870439" cy="4616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95A287-98B8-45CA-AFCF-ED317C390A96}"/>
              </a:ext>
            </a:extLst>
          </p:cNvPr>
          <p:cNvSpPr txBox="1"/>
          <p:nvPr/>
        </p:nvSpPr>
        <p:spPr>
          <a:xfrm>
            <a:off x="9706707" y="4565955"/>
            <a:ext cx="1934307" cy="96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48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185053" y="85843"/>
            <a:ext cx="1118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方式二（從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建立檔案）： 依需求點選紅框處的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「文件、簡報、試算表、繪圖」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83D85A-10D6-4CA1-9668-A1C1302E3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83" r="986" b="44359"/>
          <a:stretch/>
        </p:blipFill>
        <p:spPr>
          <a:xfrm>
            <a:off x="185053" y="618027"/>
            <a:ext cx="6989886" cy="38158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6C85958-1194-480A-A4F9-B9813A90CD5A}"/>
              </a:ext>
            </a:extLst>
          </p:cNvPr>
          <p:cNvSpPr txBox="1"/>
          <p:nvPr/>
        </p:nvSpPr>
        <p:spPr>
          <a:xfrm>
            <a:off x="1092126" y="3684897"/>
            <a:ext cx="3292719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從未建立檔案的同學，請點選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72D52B-819D-44CF-A9F4-B3F9A6D2AC45}"/>
              </a:ext>
            </a:extLst>
          </p:cNvPr>
          <p:cNvSpPr txBox="1"/>
          <p:nvPr/>
        </p:nvSpPr>
        <p:spPr>
          <a:xfrm>
            <a:off x="5316876" y="3385038"/>
            <a:ext cx="926032" cy="96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C57F646D-5DB7-4CC8-8EF8-371CB70A02C4}"/>
              </a:ext>
            </a:extLst>
          </p:cNvPr>
          <p:cNvSpPr/>
          <p:nvPr/>
        </p:nvSpPr>
        <p:spPr>
          <a:xfrm rot="10800000">
            <a:off x="4681223" y="3772620"/>
            <a:ext cx="386862" cy="1955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83FDF7-4E72-49DD-8593-1CFFC1CCB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9" t="14825" r="18783" b="46369"/>
          <a:stretch/>
        </p:blipFill>
        <p:spPr>
          <a:xfrm>
            <a:off x="4753733" y="4432389"/>
            <a:ext cx="6963898" cy="24256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箭號: 向左 12">
            <a:extLst>
              <a:ext uri="{FF2B5EF4-FFF2-40B4-BE49-F238E27FC236}">
                <a16:creationId xmlns:a16="http://schemas.microsoft.com/office/drawing/2014/main" id="{418C8D61-B35D-4792-95ED-AA43105B9C97}"/>
              </a:ext>
            </a:extLst>
          </p:cNvPr>
          <p:cNvSpPr/>
          <p:nvPr/>
        </p:nvSpPr>
        <p:spPr>
          <a:xfrm rot="13202084">
            <a:off x="6273704" y="3824664"/>
            <a:ext cx="870439" cy="4616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A95A287-98B8-45CA-AFCF-ED317C390A96}"/>
              </a:ext>
            </a:extLst>
          </p:cNvPr>
          <p:cNvSpPr txBox="1"/>
          <p:nvPr/>
        </p:nvSpPr>
        <p:spPr>
          <a:xfrm>
            <a:off x="9706707" y="4565955"/>
            <a:ext cx="1934307" cy="96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8EC0491-4A1D-4724-9006-5F945D3CC0BB}"/>
              </a:ext>
            </a:extLst>
          </p:cNvPr>
          <p:cNvSpPr txBox="1"/>
          <p:nvPr/>
        </p:nvSpPr>
        <p:spPr>
          <a:xfrm>
            <a:off x="8024863" y="3898810"/>
            <a:ext cx="3692768" cy="3693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等網頁建立好作業連結後，請點選</a:t>
            </a:r>
          </a:p>
        </p:txBody>
      </p:sp>
      <p:sp>
        <p:nvSpPr>
          <p:cNvPr id="11" name="箭號: 向左 10">
            <a:extLst>
              <a:ext uri="{FF2B5EF4-FFF2-40B4-BE49-F238E27FC236}">
                <a16:creationId xmlns:a16="http://schemas.microsoft.com/office/drawing/2014/main" id="{1AB8330B-9574-4D1C-AE92-EFB3E72C7458}"/>
              </a:ext>
            </a:extLst>
          </p:cNvPr>
          <p:cNvSpPr/>
          <p:nvPr/>
        </p:nvSpPr>
        <p:spPr>
          <a:xfrm rot="13551570">
            <a:off x="9228958" y="4325281"/>
            <a:ext cx="386862" cy="31339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84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185052" y="226520"/>
            <a:ext cx="8563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方式二（從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建立檔案）：點選後會進到此頁面，請各位同學進行編輯，系統會隨時存檔，完成後直接關掉頁面即可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C63172A-280D-46DB-9500-0CAC7D6C7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69" r="1100" b="7051"/>
          <a:stretch/>
        </p:blipFill>
        <p:spPr>
          <a:xfrm>
            <a:off x="436269" y="1430880"/>
            <a:ext cx="5255700" cy="47929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88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C4E345D4-704C-4966-9652-331F4694BD83}"/>
              </a:ext>
            </a:extLst>
          </p:cNvPr>
          <p:cNvSpPr txBox="1"/>
          <p:nvPr/>
        </p:nvSpPr>
        <p:spPr>
          <a:xfrm>
            <a:off x="185052" y="226520"/>
            <a:ext cx="856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方式二（從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建立檔案）：關掉編輯文件頁面後，請先點取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「繳交」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，會再出現一個視窗提醒，請再次點選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「繳交」，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繳交成功，會顯示已繳交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081AFF4-16F4-4296-BB7F-13CD4499521F}"/>
              </a:ext>
            </a:extLst>
          </p:cNvPr>
          <p:cNvGrpSpPr/>
          <p:nvPr/>
        </p:nvGrpSpPr>
        <p:grpSpPr>
          <a:xfrm>
            <a:off x="325729" y="1857337"/>
            <a:ext cx="7190229" cy="4387362"/>
            <a:chOff x="185052" y="1312214"/>
            <a:chExt cx="7190229" cy="4387362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32E40DF2-1A9C-4245-8AD0-8BEC3E21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94" r="698" b="36025"/>
            <a:stretch/>
          </p:blipFill>
          <p:spPr>
            <a:xfrm>
              <a:off x="185052" y="1312214"/>
              <a:ext cx="7060224" cy="4387362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4832783-2AE7-4EB6-BE2F-E3C20CB16855}"/>
                </a:ext>
              </a:extLst>
            </p:cNvPr>
            <p:cNvSpPr txBox="1"/>
            <p:nvPr/>
          </p:nvSpPr>
          <p:spPr>
            <a:xfrm>
              <a:off x="4816719" y="3600450"/>
              <a:ext cx="2558562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</a:rPr>
                <a:t>                          </a:t>
              </a:r>
              <a:r>
                <a:rPr lang="en-US" altLang="zh-TW" sz="2800" b="1" dirty="0">
                  <a:solidFill>
                    <a:srgbClr val="FF0000"/>
                  </a:solidFill>
                </a:rPr>
                <a:t>1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0B4D3CB-E446-4A63-A958-C24E78C6D0EC}"/>
                </a:ext>
              </a:extLst>
            </p:cNvPr>
            <p:cNvSpPr txBox="1"/>
            <p:nvPr/>
          </p:nvSpPr>
          <p:spPr>
            <a:xfrm>
              <a:off x="4674575" y="5176356"/>
              <a:ext cx="741485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</a:rPr>
                <a:t>    </a:t>
              </a:r>
              <a:r>
                <a:rPr lang="en-US" altLang="zh-TW" sz="2800" b="1" dirty="0">
                  <a:solidFill>
                    <a:srgbClr val="FF0000"/>
                  </a:solidFill>
                </a:rPr>
                <a:t>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A4297E9-1922-4E61-99DB-BEC0275337AF}"/>
              </a:ext>
            </a:extLst>
          </p:cNvPr>
          <p:cNvGrpSpPr/>
          <p:nvPr/>
        </p:nvGrpSpPr>
        <p:grpSpPr>
          <a:xfrm>
            <a:off x="8748345" y="1151793"/>
            <a:ext cx="2749062" cy="3727938"/>
            <a:chOff x="8976945" y="1160585"/>
            <a:chExt cx="2749062" cy="372793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A1BEDC4-7BAD-403F-8437-48393886F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452" b="45641"/>
            <a:stretch/>
          </p:blipFill>
          <p:spPr>
            <a:xfrm>
              <a:off x="8976945" y="1160585"/>
              <a:ext cx="2749062" cy="372793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6F1FBF3-A93D-4E57-B973-1834BA48F82B}"/>
                </a:ext>
              </a:extLst>
            </p:cNvPr>
            <p:cNvSpPr txBox="1"/>
            <p:nvPr/>
          </p:nvSpPr>
          <p:spPr>
            <a:xfrm>
              <a:off x="10984522" y="2348164"/>
              <a:ext cx="741485" cy="5232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</a:rPr>
                <a:t>    </a:t>
              </a:r>
              <a:r>
                <a:rPr lang="en-US" altLang="zh-TW" sz="2800" b="1" dirty="0">
                  <a:solidFill>
                    <a:srgbClr val="FF0000"/>
                  </a:solidFill>
                </a:rPr>
                <a:t>3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0338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284</Words>
  <Application>Microsoft Office PowerPoint</Application>
  <PresentationFormat>寬螢幕</PresentationFormat>
  <Paragraphs>22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李靜葳</dc:creator>
  <cp:lastModifiedBy>user</cp:lastModifiedBy>
  <cp:revision>59</cp:revision>
  <dcterms:created xsi:type="dcterms:W3CDTF">2021-05-25T07:28:14Z</dcterms:created>
  <dcterms:modified xsi:type="dcterms:W3CDTF">2021-05-25T10:00:10Z</dcterms:modified>
</cp:coreProperties>
</file>